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48"/>
  </p:notesMasterIdLst>
  <p:sldIdLst>
    <p:sldId id="275" r:id="rId2"/>
    <p:sldId id="278" r:id="rId3"/>
    <p:sldId id="279" r:id="rId4"/>
    <p:sldId id="280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20" r:id="rId27"/>
    <p:sldId id="308" r:id="rId28"/>
    <p:sldId id="319" r:id="rId29"/>
    <p:sldId id="281" r:id="rId30"/>
    <p:sldId id="282" r:id="rId31"/>
    <p:sldId id="285" r:id="rId32"/>
    <p:sldId id="286" r:id="rId33"/>
    <p:sldId id="288" r:id="rId34"/>
    <p:sldId id="287" r:id="rId35"/>
    <p:sldId id="289" r:id="rId36"/>
    <p:sldId id="296" r:id="rId37"/>
    <p:sldId id="294" r:id="rId38"/>
    <p:sldId id="295" r:id="rId39"/>
    <p:sldId id="291" r:id="rId40"/>
    <p:sldId id="283" r:id="rId41"/>
    <p:sldId id="284" r:id="rId42"/>
    <p:sldId id="293" r:id="rId43"/>
    <p:sldId id="292" r:id="rId44"/>
    <p:sldId id="290" r:id="rId45"/>
    <p:sldId id="277" r:id="rId46"/>
    <p:sldId id="25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 Mounla" initials="RM" lastIdx="3" clrIdx="0">
    <p:extLst>
      <p:ext uri="{19B8F6BF-5375-455C-9EA6-DF929625EA0E}">
        <p15:presenceInfo xmlns:p15="http://schemas.microsoft.com/office/powerpoint/2012/main" userId="adc00b59083a0e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1" autoAdjust="0"/>
    <p:restoredTop sz="94717" autoAdjust="0"/>
  </p:normalViewPr>
  <p:slideViewPr>
    <p:cSldViewPr snapToGrid="0">
      <p:cViewPr varScale="1">
        <p:scale>
          <a:sx n="108" d="100"/>
          <a:sy n="108" d="100"/>
        </p:scale>
        <p:origin x="3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7C815-ED2C-4A30-8899-DEAAFD1DFCC4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C208E-9E69-4784-A6BD-08E33C4B7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6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208E-9E69-4784-A6BD-08E33C4B74B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41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04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2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90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84"/>
            <a:ext cx="11653523" cy="2187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37" indent="0">
              <a:buNone/>
              <a:defRPr/>
            </a:lvl3pPr>
            <a:lvl4pPr marL="336072" indent="0">
              <a:buNone/>
              <a:defRPr/>
            </a:lvl4pPr>
            <a:lvl5pPr marL="50410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7070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5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2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7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34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52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5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22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52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4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mounla" TargetMode="External"/><Relationship Id="rId2" Type="http://schemas.openxmlformats.org/officeDocument/2006/relationships/hyperlink" Target="https://docs.microsoft.com/en-us/powerapps/developer/component-framework/overview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59958-1FC7-4AE1-BF31-8ACEFAE7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41" y="1390522"/>
            <a:ext cx="8202547" cy="2852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Enhance that UI with PCF</a:t>
            </a:r>
            <a:endParaRPr lang="en-AU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5BF76-9F93-4F2C-89A9-B2EA07FE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141" y="4589466"/>
            <a:ext cx="8202547" cy="1500187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Rami Mounla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43FF4-C9E2-4CB6-9FB9-AE956500A250}"/>
              </a:ext>
            </a:extLst>
          </p:cNvPr>
          <p:cNvSpPr txBox="1"/>
          <p:nvPr/>
        </p:nvSpPr>
        <p:spPr>
          <a:xfrm>
            <a:off x="959139" y="5031905"/>
            <a:ext cx="44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 Architect | Power Platform </a:t>
            </a:r>
            <a:r>
              <a:rPr lang="en-AU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| DXC NZ</a:t>
            </a:r>
            <a:endParaRPr lang="en-AU" dirty="0">
              <a:solidFill>
                <a:schemeClr val="bg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BB93-195D-45A6-9E53-28D95E82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25" y="698197"/>
            <a:ext cx="3658111" cy="38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FE950-0C48-417F-AE59-458BD851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68" y="5031905"/>
            <a:ext cx="3114223" cy="16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wo Options Icons">
            <a:extLst>
              <a:ext uri="{FF2B5EF4-FFF2-40B4-BE49-F238E27FC236}">
                <a16:creationId xmlns:a16="http://schemas.microsoft.com/office/drawing/2014/main" id="{E25D3BC8-48EB-4E12-BCE2-26167294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919163"/>
            <a:ext cx="91249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8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ate Range Control">
            <a:extLst>
              <a:ext uri="{FF2B5EF4-FFF2-40B4-BE49-F238E27FC236}">
                <a16:creationId xmlns:a16="http://schemas.microsoft.com/office/drawing/2014/main" id="{00ECF6F9-4633-47AC-BAB9-88CF887E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938213"/>
            <a:ext cx="814387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3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stom Switch">
            <a:extLst>
              <a:ext uri="{FF2B5EF4-FFF2-40B4-BE49-F238E27FC236}">
                <a16:creationId xmlns:a16="http://schemas.microsoft.com/office/drawing/2014/main" id="{9D26E57A-8015-460A-95DA-D36D2813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743075"/>
            <a:ext cx="718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7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fficeUI React Button">
            <a:extLst>
              <a:ext uri="{FF2B5EF4-FFF2-40B4-BE49-F238E27FC236}">
                <a16:creationId xmlns:a16="http://schemas.microsoft.com/office/drawing/2014/main" id="{807F72B1-D9E6-4D24-857E-594D4D4A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6388"/>
            <a:ext cx="67913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95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CF 3DViewer">
            <a:extLst>
              <a:ext uri="{FF2B5EF4-FFF2-40B4-BE49-F238E27FC236}">
                <a16:creationId xmlns:a16="http://schemas.microsoft.com/office/drawing/2014/main" id="{3F500724-5C90-44CA-BC4B-E88E2DF55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66788"/>
            <a:ext cx="7620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589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Tag Cloud">
            <a:extLst>
              <a:ext uri="{FF2B5EF4-FFF2-40B4-BE49-F238E27FC236}">
                <a16:creationId xmlns:a16="http://schemas.microsoft.com/office/drawing/2014/main" id="{3BD7BA5E-18BB-47BE-83E9-6E2700BE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538163"/>
            <a:ext cx="749617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0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usiness Process Cards">
            <a:extLst>
              <a:ext uri="{FF2B5EF4-FFF2-40B4-BE49-F238E27FC236}">
                <a16:creationId xmlns:a16="http://schemas.microsoft.com/office/drawing/2014/main" id="{DA8EE90B-5799-4839-B499-3FAC20F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28738"/>
            <a:ext cx="7620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58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hortcut Buttons">
            <a:extLst>
              <a:ext uri="{FF2B5EF4-FFF2-40B4-BE49-F238E27FC236}">
                <a16:creationId xmlns:a16="http://schemas.microsoft.com/office/drawing/2014/main" id="{25CBD1AB-80DC-4516-A4AF-5DA14BAC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724025"/>
            <a:ext cx="59150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8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N Tags">
            <a:extLst>
              <a:ext uri="{FF2B5EF4-FFF2-40B4-BE49-F238E27FC236}">
                <a16:creationId xmlns:a16="http://schemas.microsoft.com/office/drawing/2014/main" id="{3F2BB11C-5A28-4E68-897A-6AF0C0866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58" y="497149"/>
            <a:ext cx="5607119" cy="549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3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New Zealand Address Finder">
            <a:extLst>
              <a:ext uri="{FF2B5EF4-FFF2-40B4-BE49-F238E27FC236}">
                <a16:creationId xmlns:a16="http://schemas.microsoft.com/office/drawing/2014/main" id="{33608D01-4503-4433-A6DF-FCA58FBC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61963"/>
            <a:ext cx="5715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1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00E3E-D73D-48B9-804D-92F740C8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You, Me, and the Power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5386B-3579-4F9D-BCEB-6E145DFA4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514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ortgage Calculator">
            <a:extLst>
              <a:ext uri="{FF2B5EF4-FFF2-40B4-BE49-F238E27FC236}">
                <a16:creationId xmlns:a16="http://schemas.microsoft.com/office/drawing/2014/main" id="{03D917B6-D52E-4137-8042-E6445595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14488"/>
            <a:ext cx="77343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18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ntity Permission Viewer">
            <a:extLst>
              <a:ext uri="{FF2B5EF4-FFF2-40B4-BE49-F238E27FC236}">
                <a16:creationId xmlns:a16="http://schemas.microsoft.com/office/drawing/2014/main" id="{43CC1596-FE91-4797-B84B-63D6F97F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29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lor Picker Control">
            <a:extLst>
              <a:ext uri="{FF2B5EF4-FFF2-40B4-BE49-F238E27FC236}">
                <a16:creationId xmlns:a16="http://schemas.microsoft.com/office/drawing/2014/main" id="{C7F34CE7-AA01-4A06-ABF2-AD29B04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33563"/>
            <a:ext cx="6096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37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ynamics 365 FileExplorer">
            <a:extLst>
              <a:ext uri="{FF2B5EF4-FFF2-40B4-BE49-F238E27FC236}">
                <a16:creationId xmlns:a16="http://schemas.microsoft.com/office/drawing/2014/main" id="{4F59533A-CE1C-41EE-9148-D8D135E4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362075"/>
            <a:ext cx="52768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2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Set Visualization">
            <a:extLst>
              <a:ext uri="{FF2B5EF4-FFF2-40B4-BE49-F238E27FC236}">
                <a16:creationId xmlns:a16="http://schemas.microsoft.com/office/drawing/2014/main" id="{374E0BB2-2677-4A19-A492-07B9AD1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62075"/>
            <a:ext cx="7400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91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peechToText">
            <a:extLst>
              <a:ext uri="{FF2B5EF4-FFF2-40B4-BE49-F238E27FC236}">
                <a16:creationId xmlns:a16="http://schemas.microsoft.com/office/drawing/2014/main" id="{84BDF94B-BB06-4E01-B314-48A5A90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2147888"/>
            <a:ext cx="44481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BAC7-AF8A-4E39-934F-3C5378C9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NZ specific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3087-E21B-4550-AD52-3926CD6E5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390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ew Zealand Companies Data">
            <a:extLst>
              <a:ext uri="{FF2B5EF4-FFF2-40B4-BE49-F238E27FC236}">
                <a16:creationId xmlns:a16="http://schemas.microsoft.com/office/drawing/2014/main" id="{EB2BCFD9-891C-4229-8565-CBFA09A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095375"/>
            <a:ext cx="64293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2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w Zealand Address Finder">
            <a:extLst>
              <a:ext uri="{FF2B5EF4-FFF2-40B4-BE49-F238E27FC236}">
                <a16:creationId xmlns:a16="http://schemas.microsoft.com/office/drawing/2014/main" id="{FC1FE1AA-A485-493D-8360-B3E19126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61963"/>
            <a:ext cx="5715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91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8A1C-64B3-4F8B-9BDC-4357366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Field v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334F-3E8C-458D-A6E5-6776AB03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47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687A-B3FB-4D16-8E00-6CD2539E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the Power Platform Component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3C7D-CE77-406A-BAF3-148602B8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642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8BF-4FF5-4310-850B-51CA42C3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B75BE-2A1F-467C-B717-58875C3B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3389835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EBFED-6EEC-4E8B-ACCD-7341F8F6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8000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F1CD12-1642-431F-9FDC-6EC11F45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NPM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TypeScript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HTML  + CSS</a:t>
            </a:r>
          </a:p>
        </p:txBody>
      </p:sp>
    </p:spTree>
    <p:extLst>
      <p:ext uri="{BB962C8B-B14F-4D97-AF65-F5344CB8AC3E}">
        <p14:creationId xmlns:p14="http://schemas.microsoft.com/office/powerpoint/2010/main" val="7257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34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o kung fu | I KNOW NPM | image tagged in neo kung fu | made w/ Imgflip meme maker">
            <a:extLst>
              <a:ext uri="{FF2B5EF4-FFF2-40B4-BE49-F238E27FC236}">
                <a16:creationId xmlns:a16="http://schemas.microsoft.com/office/drawing/2014/main" id="{C1215648-8715-4091-A548-539AE94B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5" y="-649357"/>
            <a:ext cx="10004030" cy="75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78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2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EC4677-9B67-40A3-A6D2-C01B3090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8" y="-533620"/>
            <a:ext cx="9849803" cy="73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9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B6CA-953C-4742-B6BC-4AFF7520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8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F2DF6-8C14-4429-8DBE-0239642C9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128604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F652-68D9-4745-806B-3B68AEDE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Create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4EA3-B482-444A-A858-96344F06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</a:t>
            </a:r>
            <a:r>
              <a:rPr lang="en-NZ" dirty="0" err="1"/>
              <a:t>CalendarView</a:t>
            </a:r>
            <a:r>
              <a:rPr lang="en-NZ" dirty="0"/>
              <a:t> --template dataset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Tile --template field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npm</a:t>
            </a:r>
            <a:r>
              <a:rPr lang="en-NZ" dirty="0"/>
              <a:t> install </a:t>
            </a:r>
          </a:p>
          <a:p>
            <a:pPr marL="0" indent="0">
              <a:buNone/>
            </a:pPr>
            <a:r>
              <a:rPr lang="en-NZ" dirty="0" err="1"/>
              <a:t>npm</a:t>
            </a:r>
            <a:r>
              <a:rPr lang="en-NZ" dirty="0"/>
              <a:t> run build </a:t>
            </a:r>
          </a:p>
          <a:p>
            <a:pPr marL="0" indent="0">
              <a:buNone/>
            </a:pPr>
            <a:r>
              <a:rPr lang="en-NZ" dirty="0" err="1"/>
              <a:t>npm</a:t>
            </a:r>
            <a:r>
              <a:rPr lang="en-NZ" dirty="0"/>
              <a:t> start </a:t>
            </a:r>
          </a:p>
        </p:txBody>
      </p:sp>
    </p:spTree>
    <p:extLst>
      <p:ext uri="{BB962C8B-B14F-4D97-AF65-F5344CB8AC3E}">
        <p14:creationId xmlns:p14="http://schemas.microsoft.com/office/powerpoint/2010/main" val="419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C6BA-3791-45C8-AF5A-69617B9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Package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8803-0B3D-450D-8FC4-E10441A46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solution </a:t>
            </a:r>
            <a:r>
              <a:rPr lang="en-NZ" dirty="0" err="1"/>
              <a:t>init</a:t>
            </a:r>
            <a:r>
              <a:rPr lang="en-NZ" dirty="0"/>
              <a:t> --publisher-name </a:t>
            </a:r>
            <a:r>
              <a:rPr lang="en-NZ" dirty="0" err="1"/>
              <a:t>XrmEnterprise</a:t>
            </a:r>
            <a:r>
              <a:rPr lang="en-NZ" dirty="0"/>
              <a:t> --publisher-prefix </a:t>
            </a:r>
            <a:r>
              <a:rPr lang="en-NZ" dirty="0" err="1"/>
              <a:t>xe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solution add-reference --path ..\</a:t>
            </a:r>
            <a:r>
              <a:rPr lang="en-NZ" dirty="0" err="1"/>
              <a:t>CalendarView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msbuild</a:t>
            </a:r>
            <a:r>
              <a:rPr lang="en-NZ" dirty="0"/>
              <a:t> /</a:t>
            </a:r>
            <a:r>
              <a:rPr lang="en-NZ" dirty="0" err="1"/>
              <a:t>t:restore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msbuild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64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eo bring it">
            <a:extLst>
              <a:ext uri="{FF2B5EF4-FFF2-40B4-BE49-F238E27FC236}">
                <a16:creationId xmlns:a16="http://schemas.microsoft.com/office/drawing/2014/main" id="{5C0F9205-2461-4A8E-98F9-2667BD9AA1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30" y="930800"/>
            <a:ext cx="5837139" cy="49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6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B36B-5CB0-4AFB-9052-07F9A6A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54649-547C-488D-A9CD-3AD06B690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745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EED0-0394-4379-A83F-D69058CE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D952-7D7D-4AE1-85A1-3AF3B5460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6842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8575-30E9-4FA1-A520-E043237A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Data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F97A-0B8A-4938-997B-65FB9022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035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e Matrix GIF">
            <a:extLst>
              <a:ext uri="{FF2B5EF4-FFF2-40B4-BE49-F238E27FC236}">
                <a16:creationId xmlns:a16="http://schemas.microsoft.com/office/drawing/2014/main" id="{31D753F1-A5CD-498A-9FE9-7B372976A8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6" y="1151792"/>
            <a:ext cx="10542627" cy="45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56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anu Reeves 90S GIF">
            <a:extLst>
              <a:ext uri="{FF2B5EF4-FFF2-40B4-BE49-F238E27FC236}">
                <a16:creationId xmlns:a16="http://schemas.microsoft.com/office/drawing/2014/main" id="{D8004F99-2C3C-4551-987C-BE8A3253D3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888655"/>
            <a:ext cx="5935613" cy="50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91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eo">
            <a:extLst>
              <a:ext uri="{FF2B5EF4-FFF2-40B4-BE49-F238E27FC236}">
                <a16:creationId xmlns:a16="http://schemas.microsoft.com/office/drawing/2014/main" id="{0FC49513-50FF-4799-B422-BDFDFD1B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70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06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89C-56B2-4112-83F6-AE3F3DB2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5DA7-1E9F-4CC9-8A76-0FEF18EE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b="1" dirty="0"/>
              <a:t>Microsoft Documentation</a:t>
            </a:r>
          </a:p>
          <a:p>
            <a:pPr marL="0" indent="0">
              <a:buNone/>
            </a:pPr>
            <a:r>
              <a:rPr lang="en-NZ" dirty="0">
                <a:hlinkClick r:id="rId2"/>
              </a:rPr>
              <a:t>https://docs.microsoft.com/en-us/powerapps/developer/component-framework/overview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Rami’s Samples</a:t>
            </a:r>
          </a:p>
          <a:p>
            <a:pPr marL="0" indent="0">
              <a:buNone/>
            </a:pPr>
            <a:r>
              <a:rPr lang="en-NZ" dirty="0">
                <a:hlinkClick r:id="rId3"/>
              </a:rPr>
              <a:t>https://github.com/ramimounla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6534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BAE-4C33-4034-B855-9B2814C8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38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E657AD-9437-4355-A8DB-6A51B6908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224"/>
            <a:ext cx="10515600" cy="2245551"/>
          </a:xfrm>
        </p:spPr>
      </p:pic>
    </p:spTree>
    <p:extLst>
      <p:ext uri="{BB962C8B-B14F-4D97-AF65-F5344CB8AC3E}">
        <p14:creationId xmlns:p14="http://schemas.microsoft.com/office/powerpoint/2010/main" val="292564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wer Apps PCF controls">
            <a:extLst>
              <a:ext uri="{FF2B5EF4-FFF2-40B4-BE49-F238E27FC236}">
                <a16:creationId xmlns:a16="http://schemas.microsoft.com/office/drawing/2014/main" id="{1273A60E-4D83-4528-A6AC-0BCC6BB0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611"/>
            <a:ext cx="12496800" cy="68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8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ful Optionset">
            <a:extLst>
              <a:ext uri="{FF2B5EF4-FFF2-40B4-BE49-F238E27FC236}">
                <a16:creationId xmlns:a16="http://schemas.microsoft.com/office/drawing/2014/main" id="{805E33D6-5AAB-4922-A953-8A406A7A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77" y="829137"/>
            <a:ext cx="6771257" cy="534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7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ntry Picker">
            <a:extLst>
              <a:ext uri="{FF2B5EF4-FFF2-40B4-BE49-F238E27FC236}">
                <a16:creationId xmlns:a16="http://schemas.microsoft.com/office/drawing/2014/main" id="{B5D34599-C87C-4E6F-809A-5436438A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84" y="1100171"/>
            <a:ext cx="10175041" cy="42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3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365MultipleLinesHTML">
            <a:extLst>
              <a:ext uri="{FF2B5EF4-FFF2-40B4-BE49-F238E27FC236}">
                <a16:creationId xmlns:a16="http://schemas.microsoft.com/office/drawing/2014/main" id="{E03B9861-AB18-431A-9EFF-14223A03E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69294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QR Code Generator">
            <a:extLst>
              <a:ext uri="{FF2B5EF4-FFF2-40B4-BE49-F238E27FC236}">
                <a16:creationId xmlns:a16="http://schemas.microsoft.com/office/drawing/2014/main" id="{085B15FF-75BE-4F3D-B8A9-BCA9D6591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66775"/>
            <a:ext cx="7620000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05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10876</TotalTime>
  <Words>163</Words>
  <Application>Microsoft Office PowerPoint</Application>
  <PresentationFormat>Widescreen</PresentationFormat>
  <Paragraphs>45</Paragraphs>
  <Slides>46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Segoe UI</vt:lpstr>
      <vt:lpstr>Segoe UI Light</vt:lpstr>
      <vt:lpstr>Office Theme</vt:lpstr>
      <vt:lpstr>How to Enhance that UI with PCF</vt:lpstr>
      <vt:lpstr>You, Me, and the Power Platform</vt:lpstr>
      <vt:lpstr>What is the Power Platform Component Framework?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NZ specific ones</vt:lpstr>
      <vt:lpstr>PowerPoint Presentation</vt:lpstr>
      <vt:lpstr>PowerPoint Presentation</vt:lpstr>
      <vt:lpstr>Field v Data Sets</vt:lpstr>
      <vt:lpstr>Learning Curve</vt:lpstr>
      <vt:lpstr>Technologies</vt:lpstr>
      <vt:lpstr>PowerPoint Presentation</vt:lpstr>
      <vt:lpstr>PowerPoint Presentation</vt:lpstr>
      <vt:lpstr>PowerPoint Presentation</vt:lpstr>
      <vt:lpstr>PowerPoint Presentation</vt:lpstr>
      <vt:lpstr>The 8 Commands</vt:lpstr>
      <vt:lpstr>Cheat Sheet Create Control</vt:lpstr>
      <vt:lpstr>Cheat Sheet Package Control</vt:lpstr>
      <vt:lpstr>PowerPoint Presentation</vt:lpstr>
      <vt:lpstr>Example: Field</vt:lpstr>
      <vt:lpstr>Example: Data Set</vt:lpstr>
      <vt:lpstr>PowerPoint Presentation</vt:lpstr>
      <vt:lpstr>PowerPoint Presentation</vt:lpstr>
      <vt:lpstr>PowerPoint Presentation</vt:lpstr>
      <vt:lpstr>Useful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Nadeeja Bomiriya</dc:creator>
  <cp:lastModifiedBy>Rami Mounla</cp:lastModifiedBy>
  <cp:revision>196</cp:revision>
  <dcterms:created xsi:type="dcterms:W3CDTF">2017-07-13T21:26:06Z</dcterms:created>
  <dcterms:modified xsi:type="dcterms:W3CDTF">2020-02-10T10:58:15Z</dcterms:modified>
</cp:coreProperties>
</file>